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5"/>
  </p:handoutMasterIdLst>
  <p:sldIdLst>
    <p:sldId id="308" r:id="rId2"/>
    <p:sldId id="309" r:id="rId3"/>
    <p:sldId id="320" r:id="rId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BC76-F783-4236-8054-4275825EC0D8}" type="datetimeFigureOut">
              <a:rPr lang="th-TH" smtClean="0"/>
              <a:t>20/01/61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06252-8E5E-4C60-B976-524C9C8E45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253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8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0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8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8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0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2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6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3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0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3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233963"/>
              </p:ext>
            </p:extLst>
          </p:nvPr>
        </p:nvGraphicFramePr>
        <p:xfrm>
          <a:off x="666170" y="1245553"/>
          <a:ext cx="10859660" cy="479869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40430"/>
                <a:gridCol w="2500245"/>
                <a:gridCol w="1403797"/>
                <a:gridCol w="1403797"/>
                <a:gridCol w="1403797"/>
                <a:gridCol w="1403797"/>
                <a:gridCol w="1403797"/>
              </a:tblGrid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</a:rPr>
                        <a:t>รหัสวิชา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</a:rPr>
                        <a:t>รายวิชา</a:t>
                      </a:r>
                      <a:r>
                        <a:rPr lang="th-TH" sz="2800" b="1" u="none" strike="noStrike" dirty="0">
                          <a:effectLst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</a:rPr>
                        <a:t>จำนวน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</a:rPr>
                        <a:t>คะแนนเต็ม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adway" panose="04040905080B02020502" pitchFamily="82" charset="0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</a:rPr>
                        <a:t>สูงสุด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</a:rPr>
                        <a:t>ต่ำสุด</a:t>
                      </a:r>
                      <a:r>
                        <a:rPr lang="th-TH" sz="2800" b="1" u="none" strike="noStrike" dirty="0">
                          <a:effectLst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th-TH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เฉลี่ย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ท15101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</a:rPr>
                        <a:t>ภาษาไทย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373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adway" panose="04040905080B02020502" pitchFamily="82" charset="0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17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22.62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ค15101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</a:rPr>
                        <a:t>คณิตศาสตร์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317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21.07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ว15101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</a:rPr>
                        <a:t>วิทยาศาสตร์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317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</a:rPr>
                        <a:t>20.30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ส15101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</a:rPr>
                        <a:t>สังคมศึกษา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373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19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</a:rPr>
                        <a:t>21.55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ส15102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</a:rPr>
                        <a:t>ประวัติศาสตร์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dirty="0" smtClean="0">
                          <a:effectLst/>
                        </a:rPr>
                        <a:t>373</a:t>
                      </a:r>
                      <a:endParaRPr lang="th-TH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20.57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พ15101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</a:rPr>
                        <a:t>สุขศึกษาและพลศึกษา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317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20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</a:rPr>
                        <a:t>23.85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ศ15101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</a:rPr>
                        <a:t>ศิลปะ/ดนตรี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373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22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</a:rPr>
                        <a:t>24.55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ง15101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</a:rPr>
                        <a:t>คอมพิวเตอร์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373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21.11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ง15102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</a:rPr>
                        <a:t>การงานอาชีพ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373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16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19.92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</a:rPr>
                        <a:t>อ15101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>
                          <a:effectLst/>
                        </a:rPr>
                        <a:t>ภาษาอังกฤษ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</a:rPr>
                        <a:t>317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</a:rPr>
                        <a:t>17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21.77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497331" y="215900"/>
            <a:ext cx="90957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ระดับชั้นประถมศึกษาปีที่ </a:t>
            </a:r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en-US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MLP </a:t>
            </a:r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รายวิชาพื้นฐาน</a:t>
            </a:r>
          </a:p>
        </p:txBody>
      </p:sp>
    </p:spTree>
    <p:extLst>
      <p:ext uri="{BB962C8B-B14F-4D97-AF65-F5344CB8AC3E}">
        <p14:creationId xmlns:p14="http://schemas.microsoft.com/office/powerpoint/2010/main" val="29397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801560"/>
              </p:ext>
            </p:extLst>
          </p:nvPr>
        </p:nvGraphicFramePr>
        <p:xfrm>
          <a:off x="666170" y="1902143"/>
          <a:ext cx="10859660" cy="305371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51380"/>
                <a:gridCol w="2289295"/>
                <a:gridCol w="1403797"/>
                <a:gridCol w="1403797"/>
                <a:gridCol w="1403797"/>
                <a:gridCol w="1403797"/>
                <a:gridCol w="1403797"/>
              </a:tblGrid>
              <a:tr h="4136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รหัสวิชา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รายวิชา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จำนวน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คะแนนเต็ม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สูงสุด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ต่ำสุด</a:t>
                      </a:r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 </a:t>
                      </a:r>
                      <a:r>
                        <a:rPr lang="th-TH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เฉลี่ย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ค15201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คณิตศาสตร์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317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20.68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ว15201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วิทยาศาสตร์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317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16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20.87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ส15201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สังคมศึกษา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317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22.08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ส15202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หน้าที่พลเมือง </a:t>
                      </a:r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373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21.92</a:t>
                      </a:r>
                      <a:endParaRPr lang="th-TH" sz="2800" b="1" i="0" u="none" strike="noStrike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อ15201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ภาษาอังกฤษ </a:t>
                      </a:r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MLP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317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19.39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413670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จ15201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ภาษาจีน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373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16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21.41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1431875" y="315311"/>
            <a:ext cx="91951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ระดับชั้นประถมศึกษาปีที่ </a:t>
            </a:r>
            <a:r>
              <a:rPr lang="th-TH" sz="4800" b="1" dirty="0" smtClean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en-US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MLP </a:t>
            </a:r>
            <a:r>
              <a:rPr lang="th-TH" sz="4800" b="1" dirty="0">
                <a:ln w="1905"/>
                <a:solidFill>
                  <a:srgbClr val="00427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รายวิชาเพิ่มเติม</a:t>
            </a:r>
          </a:p>
        </p:txBody>
      </p:sp>
    </p:spTree>
    <p:extLst>
      <p:ext uri="{BB962C8B-B14F-4D97-AF65-F5344CB8AC3E}">
        <p14:creationId xmlns:p14="http://schemas.microsoft.com/office/powerpoint/2010/main" val="2350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The Mock Test Summary Table Primary </a:t>
            </a:r>
            <a:r>
              <a:rPr lang="en-US" sz="60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5</a:t>
            </a:r>
            <a:endParaRPr lang="th-TH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435307"/>
              </p:ext>
            </p:extLst>
          </p:nvPr>
        </p:nvGraphicFramePr>
        <p:xfrm>
          <a:off x="313779" y="1888220"/>
          <a:ext cx="11494596" cy="401511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51693"/>
                <a:gridCol w="1551693"/>
                <a:gridCol w="1551693"/>
                <a:gridCol w="918749"/>
                <a:gridCol w="918749"/>
                <a:gridCol w="918749"/>
                <a:gridCol w="2041635"/>
                <a:gridCol w="2041635"/>
              </a:tblGrid>
              <a:tr h="669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Subject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Student Totals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Total Score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Avg.</a:t>
                      </a:r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Max.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Min.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Number of students who pass 50%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6918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rgbClr val="00487E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Frequency</a:t>
                      </a:r>
                      <a:endParaRPr lang="en-US" sz="2800" b="1" i="0" u="none" strike="noStrike" dirty="0">
                        <a:solidFill>
                          <a:srgbClr val="00487E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Percent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Mathematics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487E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14.60</a:t>
                      </a: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487E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6.03</a:t>
                      </a: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English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18.05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487E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40.95</a:t>
                      </a:r>
                    </a:p>
                  </a:txBody>
                  <a:tcPr marL="9525" marR="9525" marT="9525" marB="0" anchor="ctr"/>
                </a:tc>
              </a:tr>
              <a:tr h="66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Chinese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21.94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487E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87.94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87383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229</Words>
  <Application>Microsoft Office PowerPoint</Application>
  <PresentationFormat>แบบจอกว้าง</PresentationFormat>
  <Paragraphs>170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1" baseType="lpstr">
      <vt:lpstr>Angsana New</vt:lpstr>
      <vt:lpstr>Arial</vt:lpstr>
      <vt:lpstr>Broadway</vt:lpstr>
      <vt:lpstr>Browallia New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The Mock Test Summary Table Primary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Worakrit_G</dc:creator>
  <cp:lastModifiedBy>Windows User</cp:lastModifiedBy>
  <cp:revision>86</cp:revision>
  <cp:lastPrinted>2018-01-18T05:33:36Z</cp:lastPrinted>
  <dcterms:created xsi:type="dcterms:W3CDTF">2017-08-23T07:26:14Z</dcterms:created>
  <dcterms:modified xsi:type="dcterms:W3CDTF">2018-01-20T04:16:00Z</dcterms:modified>
</cp:coreProperties>
</file>