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5"/>
  </p:handoutMasterIdLst>
  <p:sldIdLst>
    <p:sldId id="263" r:id="rId2"/>
    <p:sldId id="301" r:id="rId3"/>
    <p:sldId id="316" r:id="rId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70"/>
    <a:srgbClr val="003964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BC76-F783-4236-8054-4275825EC0D8}" type="datetimeFigureOut">
              <a:rPr lang="th-TH" smtClean="0"/>
              <a:pPr/>
              <a:t>20/01/61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06252-8E5E-4C60-B976-524C9C8E457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253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8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0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8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8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0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2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6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3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0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3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398249"/>
              </p:ext>
            </p:extLst>
          </p:nvPr>
        </p:nvGraphicFramePr>
        <p:xfrm>
          <a:off x="672230" y="1194753"/>
          <a:ext cx="10847541" cy="479869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46060"/>
                <a:gridCol w="2690331"/>
                <a:gridCol w="1402230"/>
                <a:gridCol w="1402230"/>
                <a:gridCol w="1402230"/>
                <a:gridCol w="1402230"/>
                <a:gridCol w="1402230"/>
              </a:tblGrid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รหัสวิชา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รายวิชา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จำนวน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คะแนนเต็ม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สูงสุด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ต่ำสุด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เฉลี่ย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ท1101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ภาษาไทย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24.15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ค11101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คณิตศาสตร์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18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22.45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ว11101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วิทยาศาสตร์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17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23.39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ส11101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สังคมศึกษา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22.84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ส11102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ประวัติศาสตร์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22.61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พ11101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สุขศึกษาและพลศึกษา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18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21.97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ศ11101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ศิลปะ/ดนตรี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24.37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ง11101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คอมพิวเตอร์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14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19.80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ง11102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การงานอาชีพ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22.28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อ11101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ภาษาอังกฤษ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16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22.40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497331" y="249180"/>
            <a:ext cx="93201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ระดับชั้นประถมศึกษาปีที่ 1 </a:t>
            </a:r>
            <a:r>
              <a:rPr lang="en-US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MLP </a:t>
            </a:r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รายวิชาพื้นฐาน</a:t>
            </a:r>
            <a:endParaRPr lang="th-TH" sz="4800" b="1" dirty="0">
              <a:ln w="1905"/>
              <a:solidFill>
                <a:srgbClr val="00427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80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283165"/>
              </p:ext>
            </p:extLst>
          </p:nvPr>
        </p:nvGraphicFramePr>
        <p:xfrm>
          <a:off x="666170" y="1902143"/>
          <a:ext cx="10859660" cy="305371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51380"/>
                <a:gridCol w="2289295"/>
                <a:gridCol w="1403797"/>
                <a:gridCol w="1403797"/>
                <a:gridCol w="1403797"/>
                <a:gridCol w="1403797"/>
                <a:gridCol w="1403797"/>
              </a:tblGrid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รหัสวิชา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รายวิชา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จำนวน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คะแนนเต็ม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สูงสุด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ต่ำสุด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เฉลี่ย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ค11201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คณิตศาสตร์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16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22.67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ว11201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วิทยาศาสตร์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22.08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ส11201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สังคมศึกษา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21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24.53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ส11202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หน้าที่พลเมือง 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22.82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อ11201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ภาษาอังกฤษ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22.51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จ11201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ภาษาจีน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348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20.07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สี่เหลี่ยมผืนผ้า 1"/>
          <p:cNvSpPr/>
          <p:nvPr/>
        </p:nvSpPr>
        <p:spPr>
          <a:xfrm>
            <a:off x="1498427" y="504494"/>
            <a:ext cx="91951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ระดับชั้นประถมศึกษาปีที่ 1 </a:t>
            </a:r>
            <a:r>
              <a:rPr lang="en-US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MLP </a:t>
            </a:r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รายวิชาเพิ่มเติม</a:t>
            </a:r>
            <a:endParaRPr lang="th-TH" sz="4800" b="1" dirty="0">
              <a:ln w="1905"/>
              <a:solidFill>
                <a:srgbClr val="00427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51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The Mock Test Summary Table Primary 1</a:t>
            </a:r>
            <a:endParaRPr lang="th-TH" sz="6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549964"/>
              </p:ext>
            </p:extLst>
          </p:nvPr>
        </p:nvGraphicFramePr>
        <p:xfrm>
          <a:off x="313779" y="1888220"/>
          <a:ext cx="11494596" cy="334593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51693"/>
                <a:gridCol w="1551693"/>
                <a:gridCol w="1551693"/>
                <a:gridCol w="918749"/>
                <a:gridCol w="918749"/>
                <a:gridCol w="918749"/>
                <a:gridCol w="2041635"/>
                <a:gridCol w="2041635"/>
              </a:tblGrid>
              <a:tr h="669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Subject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Student Totals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Total Score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Avg.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Max.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Min.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Number of students who pass 50%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6918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rgbClr val="00407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Frequency</a:t>
                      </a:r>
                      <a:endParaRPr lang="en-US" sz="2800" b="1" i="0" u="none" strike="noStrike" dirty="0">
                        <a:solidFill>
                          <a:srgbClr val="00407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Percent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9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Mathematics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17.29</a:t>
                      </a:r>
                      <a:endParaRPr lang="th-TH" sz="2800" b="1" i="0" u="none" strike="noStrike" dirty="0">
                        <a:solidFill>
                          <a:srgbClr val="7030A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29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00407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214</a:t>
                      </a:r>
                      <a:endParaRPr lang="th-TH" sz="2800" b="1" i="0" u="none" strike="noStrike" dirty="0">
                        <a:solidFill>
                          <a:srgbClr val="00407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75.62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Science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18.28</a:t>
                      </a:r>
                      <a:endParaRPr lang="th-TH" sz="2800" b="1" i="0" u="none" strike="noStrike" dirty="0">
                        <a:solidFill>
                          <a:srgbClr val="7030A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00407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206</a:t>
                      </a:r>
                      <a:endParaRPr lang="th-TH" sz="2800" b="1" i="0" u="none" strike="noStrike" dirty="0">
                        <a:solidFill>
                          <a:srgbClr val="00407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72.79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English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283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8.88</a:t>
                      </a:r>
                      <a:endParaRPr lang="th-TH" sz="2800" b="1" i="0" u="none" strike="noStrike" dirty="0">
                        <a:solidFill>
                          <a:srgbClr val="7030A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29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00407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</a:t>
                      </a:r>
                      <a:endParaRPr lang="th-TH" sz="2800" b="1" i="0" u="none" strike="noStrike" dirty="0">
                        <a:solidFill>
                          <a:srgbClr val="00407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3.18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221</Words>
  <Application>Microsoft Office PowerPoint</Application>
  <PresentationFormat>แบบจอกว้าง</PresentationFormat>
  <Paragraphs>162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Browallia New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The Mock Test Summary Table Primary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Worakrit_G</dc:creator>
  <cp:lastModifiedBy>Windows User</cp:lastModifiedBy>
  <cp:revision>88</cp:revision>
  <cp:lastPrinted>2018-01-18T05:33:36Z</cp:lastPrinted>
  <dcterms:created xsi:type="dcterms:W3CDTF">2017-08-23T07:26:14Z</dcterms:created>
  <dcterms:modified xsi:type="dcterms:W3CDTF">2018-01-20T04:06:59Z</dcterms:modified>
</cp:coreProperties>
</file>