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302" r:id="rId2"/>
    <p:sldId id="303" r:id="rId3"/>
    <p:sldId id="30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4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5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3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1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4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0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9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5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5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881029"/>
              </p:ext>
            </p:extLst>
          </p:nvPr>
        </p:nvGraphicFramePr>
        <p:xfrm>
          <a:off x="691928" y="1274354"/>
          <a:ext cx="10808145" cy="479869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18364"/>
                <a:gridCol w="2892634"/>
                <a:gridCol w="1404971"/>
                <a:gridCol w="1273044"/>
                <a:gridCol w="1273044"/>
                <a:gridCol w="1273044"/>
                <a:gridCol w="1273044"/>
              </a:tblGrid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รหัสวิชา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รายวิชา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จำนวน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คะแนนเต็ม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สูงสุด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ต่ำสุด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เฉลี่ย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ท23102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ภาษาไทย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351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19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12.13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ค23102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คณิตศาสตร์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19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11.22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ว23102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วิทยาศาสตร์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19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13.04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ส23103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สังคมศึกษา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352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19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10.51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ส23104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ประวัติศาสตร์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352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8.80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พ23102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สุขศึกษาและพลศึกษา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6.54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ศ23102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ศิลปะ/ดนตรี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352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7.47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ง23103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คอมพิวเตอร์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352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6.37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ง23104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การงานอาชีพ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352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7.51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อ23102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ภาษาอังกฤษ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11.91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588703" y="244701"/>
            <a:ext cx="89130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ระดับชั้นมัธยมศึกษา</a:t>
            </a:r>
            <a:r>
              <a:rPr lang="th-TH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ปีที่ </a:t>
            </a:r>
            <a:r>
              <a:rPr lang="th-TH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3 </a:t>
            </a:r>
            <a:r>
              <a:rPr lang="en-US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MLP </a:t>
            </a:r>
            <a:r>
              <a:rPr lang="th-TH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รายวิชาพื้นฐาน</a:t>
            </a:r>
            <a:endParaRPr lang="th-TH" sz="4800" b="1" dirty="0">
              <a:ln w="1905"/>
              <a:solidFill>
                <a:srgbClr val="00427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57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543861"/>
              </p:ext>
            </p:extLst>
          </p:nvPr>
        </p:nvGraphicFramePr>
        <p:xfrm>
          <a:off x="685489" y="1684020"/>
          <a:ext cx="10821023" cy="348996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20054"/>
                <a:gridCol w="2896080"/>
                <a:gridCol w="1406645"/>
                <a:gridCol w="1274561"/>
                <a:gridCol w="1274561"/>
                <a:gridCol w="1274561"/>
                <a:gridCol w="1274561"/>
              </a:tblGrid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รหัสวิชา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รายวิชา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จำนวน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คะแนนเต็ม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สูงสุด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ต่ำสุด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เฉลี่ย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ท23202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ภาษาไทยเพิ่มเติม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352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17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11.68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ค23202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คณิตศาสตร์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8.99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ว23202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วิทยาศาสตร์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11.22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ส23202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สังคมศึกษา </a:t>
                      </a:r>
                      <a:r>
                        <a:rPr lang="en-US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13.44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ส23204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หน้าที่พลเมือง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352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8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5.42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อ23202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ภาษาอังกฤษ </a:t>
                      </a:r>
                      <a:r>
                        <a:rPr lang="en-US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17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10.29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จ23202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ภาษาจีน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352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13.60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1654193" y="618186"/>
            <a:ext cx="90124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ระดับชั้นมัธยมศึกษาปีที่ 3 </a:t>
            </a:r>
            <a:r>
              <a:rPr lang="en-US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MLP </a:t>
            </a:r>
            <a:r>
              <a:rPr lang="th-TH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ราย</a:t>
            </a:r>
            <a:r>
              <a:rPr lang="th-TH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วิชาเพิ่มเติม</a:t>
            </a:r>
            <a:endParaRPr lang="th-TH" sz="4800" b="1" dirty="0">
              <a:ln w="1905"/>
              <a:solidFill>
                <a:srgbClr val="00427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8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The Mock Test Summary Table </a:t>
            </a:r>
            <a:r>
              <a:rPr lang="en-US" sz="6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Secondary 3</a:t>
            </a:r>
            <a:endParaRPr lang="th-TH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225702"/>
              </p:ext>
            </p:extLst>
          </p:nvPr>
        </p:nvGraphicFramePr>
        <p:xfrm>
          <a:off x="313779" y="1888220"/>
          <a:ext cx="11494596" cy="401511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51693"/>
                <a:gridCol w="1551693"/>
                <a:gridCol w="1551693"/>
                <a:gridCol w="918749"/>
                <a:gridCol w="918749"/>
                <a:gridCol w="918749"/>
                <a:gridCol w="2041635"/>
                <a:gridCol w="2041635"/>
              </a:tblGrid>
              <a:tr h="669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Subject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Student Totals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Total Score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Avg.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Max.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Min.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Number of students who pass 50%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6918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rgbClr val="005392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Frequency</a:t>
                      </a:r>
                      <a:endParaRPr lang="en-US" sz="2800" b="1" i="0" u="none" strike="noStrike" dirty="0">
                        <a:solidFill>
                          <a:srgbClr val="005392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Percent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Mathematics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5392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17.73</a:t>
                      </a:r>
                    </a:p>
                  </a:txBody>
                  <a:tcPr marL="9525" marR="9525" marT="9525" marB="0" anchor="ctr"/>
                </a:tc>
              </a:tr>
              <a:tr h="66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Science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5392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</a:tr>
              <a:tr h="66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English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5392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22.41</a:t>
                      </a:r>
                    </a:p>
                  </a:txBody>
                  <a:tcPr marL="9525" marR="9525" marT="9525" marB="0" anchor="ctr"/>
                </a:tc>
              </a:tr>
              <a:tr h="66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Chinese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5392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87.63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12697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237</Words>
  <Application>Microsoft Office PowerPoint</Application>
  <PresentationFormat>แบบจอกว้าง</PresentationFormat>
  <Paragraphs>177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0" baseType="lpstr">
      <vt:lpstr>Angsana New</vt:lpstr>
      <vt:lpstr>Arial</vt:lpstr>
      <vt:lpstr>Browallia New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The Mock Test Summary Table Secondary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Worakrit_G</dc:creator>
  <cp:lastModifiedBy>Windows User</cp:lastModifiedBy>
  <cp:revision>77</cp:revision>
  <dcterms:created xsi:type="dcterms:W3CDTF">2017-08-23T07:26:14Z</dcterms:created>
  <dcterms:modified xsi:type="dcterms:W3CDTF">2018-01-20T04:15:00Z</dcterms:modified>
</cp:coreProperties>
</file>